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FDFBA-5857-4AA4-A4A9-2C8A30DE8913}" v="461" dt="2025-07-18T04:21:54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ena Makvana" userId="845ac2cd32c05bfd" providerId="Windows Live" clId="Web-{30A466F8-3F2B-42EE-9C6D-FD045EA182AE}"/>
    <pc:docChg chg="modSld">
      <pc:chgData name="Heena Makvana" userId="845ac2cd32c05bfd" providerId="Windows Live" clId="Web-{30A466F8-3F2B-42EE-9C6D-FD045EA182AE}" dt="2025-07-17T07:56:19.594" v="33" actId="1076"/>
      <pc:docMkLst>
        <pc:docMk/>
      </pc:docMkLst>
      <pc:sldChg chg="addSp delSp modSp">
        <pc:chgData name="Heena Makvana" userId="845ac2cd32c05bfd" providerId="Windows Live" clId="Web-{30A466F8-3F2B-42EE-9C6D-FD045EA182AE}" dt="2025-07-17T07:56:19.594" v="33" actId="1076"/>
        <pc:sldMkLst>
          <pc:docMk/>
          <pc:sldMk cId="4243283530" sldId="257"/>
        </pc:sldMkLst>
        <pc:spChg chg="del">
          <ac:chgData name="Heena Makvana" userId="845ac2cd32c05bfd" providerId="Windows Live" clId="Web-{30A466F8-3F2B-42EE-9C6D-FD045EA182AE}" dt="2025-07-17T07:48:35.856" v="0"/>
          <ac:spMkLst>
            <pc:docMk/>
            <pc:sldMk cId="4243283530" sldId="257"/>
            <ac:spMk id="2" creationId="{25936465-662E-00C0-1106-82CF00671DAE}"/>
          </ac:spMkLst>
        </pc:spChg>
        <pc:spChg chg="add del">
          <ac:chgData name="Heena Makvana" userId="845ac2cd32c05bfd" providerId="Windows Live" clId="Web-{30A466F8-3F2B-42EE-9C6D-FD045EA182AE}" dt="2025-07-17T07:49:10.499" v="2"/>
          <ac:spMkLst>
            <pc:docMk/>
            <pc:sldMk cId="4243283530" sldId="257"/>
            <ac:spMk id="3" creationId="{382475BE-3BB7-6C93-7829-54EFB141F1AB}"/>
          </ac:spMkLst>
        </pc:spChg>
        <pc:spChg chg="add del">
          <ac:chgData name="Heena Makvana" userId="845ac2cd32c05bfd" providerId="Windows Live" clId="Web-{30A466F8-3F2B-42EE-9C6D-FD045EA182AE}" dt="2025-07-17T07:49:20.609" v="4"/>
          <ac:spMkLst>
            <pc:docMk/>
            <pc:sldMk cId="4243283530" sldId="257"/>
            <ac:spMk id="4" creationId="{C1D3CAEA-D91F-5819-8ED5-DFF2F8FE9FEB}"/>
          </ac:spMkLst>
        </pc:spChg>
        <pc:spChg chg="add del">
          <ac:chgData name="Heena Makvana" userId="845ac2cd32c05bfd" providerId="Windows Live" clId="Web-{30A466F8-3F2B-42EE-9C6D-FD045EA182AE}" dt="2025-07-17T07:49:32.329" v="6"/>
          <ac:spMkLst>
            <pc:docMk/>
            <pc:sldMk cId="4243283530" sldId="257"/>
            <ac:spMk id="5" creationId="{2CF1F563-EDAE-99C8-D7D4-C4F120E7A10F}"/>
          </ac:spMkLst>
        </pc:spChg>
        <pc:spChg chg="add del">
          <ac:chgData name="Heena Makvana" userId="845ac2cd32c05bfd" providerId="Windows Live" clId="Web-{30A466F8-3F2B-42EE-9C6D-FD045EA182AE}" dt="2025-07-17T07:50:45.194" v="8"/>
          <ac:spMkLst>
            <pc:docMk/>
            <pc:sldMk cId="4243283530" sldId="257"/>
            <ac:spMk id="6" creationId="{B6DF23B7-82A9-B272-343C-BAF1E554F205}"/>
          </ac:spMkLst>
        </pc:spChg>
        <pc:spChg chg="add del">
          <ac:chgData name="Heena Makvana" userId="845ac2cd32c05bfd" providerId="Windows Live" clId="Web-{30A466F8-3F2B-42EE-9C6D-FD045EA182AE}" dt="2025-07-17T07:50:54.991" v="10"/>
          <ac:spMkLst>
            <pc:docMk/>
            <pc:sldMk cId="4243283530" sldId="257"/>
            <ac:spMk id="7" creationId="{11FD6682-D44E-2404-6E22-E27CB4B81B30}"/>
          </ac:spMkLst>
        </pc:spChg>
        <pc:spChg chg="add mod">
          <ac:chgData name="Heena Makvana" userId="845ac2cd32c05bfd" providerId="Windows Live" clId="Web-{30A466F8-3F2B-42EE-9C6D-FD045EA182AE}" dt="2025-07-17T07:56:19.594" v="33" actId="1076"/>
          <ac:spMkLst>
            <pc:docMk/>
            <pc:sldMk cId="4243283530" sldId="257"/>
            <ac:spMk id="8" creationId="{74CC7CFA-5EB1-6A17-21D5-5D4DE953FC87}"/>
          </ac:spMkLst>
        </pc:spChg>
      </pc:sldChg>
    </pc:docChg>
  </pc:docChgLst>
  <pc:docChgLst>
    <pc:chgData name="Heena Makvana" userId="845ac2cd32c05bfd" providerId="LiveId" clId="{A60FDFBA-5857-4AA4-A4A9-2C8A30DE8913}"/>
    <pc:docChg chg="undo custSel addSld delSld modSld">
      <pc:chgData name="Heena Makvana" userId="845ac2cd32c05bfd" providerId="LiveId" clId="{A60FDFBA-5857-4AA4-A4A9-2C8A30DE8913}" dt="2025-07-18T08:26:42.312" v="1639" actId="680"/>
      <pc:docMkLst>
        <pc:docMk/>
      </pc:docMkLst>
      <pc:sldChg chg="modSp mod">
        <pc:chgData name="Heena Makvana" userId="845ac2cd32c05bfd" providerId="LiveId" clId="{A60FDFBA-5857-4AA4-A4A9-2C8A30DE8913}" dt="2025-07-18T04:23:09.111" v="1300" actId="1076"/>
        <pc:sldMkLst>
          <pc:docMk/>
          <pc:sldMk cId="982598560" sldId="256"/>
        </pc:sldMkLst>
        <pc:spChg chg="mod">
          <ac:chgData name="Heena Makvana" userId="845ac2cd32c05bfd" providerId="LiveId" clId="{A60FDFBA-5857-4AA4-A4A9-2C8A30DE8913}" dt="2025-07-18T04:21:54.118" v="1297"/>
          <ac:spMkLst>
            <pc:docMk/>
            <pc:sldMk cId="982598560" sldId="256"/>
            <ac:spMk id="6" creationId="{91BBAAD2-5794-6F84-1D25-8FBD218FEBF6}"/>
          </ac:spMkLst>
        </pc:spChg>
        <pc:spChg chg="mod">
          <ac:chgData name="Heena Makvana" userId="845ac2cd32c05bfd" providerId="LiveId" clId="{A60FDFBA-5857-4AA4-A4A9-2C8A30DE8913}" dt="2025-07-18T04:23:09.111" v="1300" actId="1076"/>
          <ac:spMkLst>
            <pc:docMk/>
            <pc:sldMk cId="982598560" sldId="256"/>
            <ac:spMk id="7" creationId="{6749A32D-9DA1-1DC9-8EC4-5A5D2995C508}"/>
          </ac:spMkLst>
        </pc:spChg>
        <pc:picChg chg="mod">
          <ac:chgData name="Heena Makvana" userId="845ac2cd32c05bfd" providerId="LiveId" clId="{A60FDFBA-5857-4AA4-A4A9-2C8A30DE8913}" dt="2025-07-18T04:22:26.007" v="1298" actId="1076"/>
          <ac:picMkLst>
            <pc:docMk/>
            <pc:sldMk cId="982598560" sldId="256"/>
            <ac:picMk id="9" creationId="{C5325353-6071-7215-F1D8-E32ECBCCE750}"/>
          </ac:picMkLst>
        </pc:picChg>
      </pc:sldChg>
      <pc:sldChg chg="addSp delSp modSp mod">
        <pc:chgData name="Heena Makvana" userId="845ac2cd32c05bfd" providerId="LiveId" clId="{A60FDFBA-5857-4AA4-A4A9-2C8A30DE8913}" dt="2025-07-18T06:03:39.310" v="1637" actId="14100"/>
        <pc:sldMkLst>
          <pc:docMk/>
          <pc:sldMk cId="4243283530" sldId="257"/>
        </pc:sldMkLst>
        <pc:spChg chg="add del mod">
          <ac:chgData name="Heena Makvana" userId="845ac2cd32c05bfd" providerId="LiveId" clId="{A60FDFBA-5857-4AA4-A4A9-2C8A30DE8913}" dt="2025-07-17T07:59:21.292" v="2"/>
          <ac:spMkLst>
            <pc:docMk/>
            <pc:sldMk cId="4243283530" sldId="257"/>
            <ac:spMk id="3" creationId="{A87382D5-D1CF-0F08-5197-14F24E3881CE}"/>
          </ac:spMkLst>
        </pc:spChg>
        <pc:spChg chg="add mod">
          <ac:chgData name="Heena Makvana" userId="845ac2cd32c05bfd" providerId="LiveId" clId="{A60FDFBA-5857-4AA4-A4A9-2C8A30DE8913}" dt="2025-07-18T06:03:39.310" v="1637" actId="14100"/>
          <ac:spMkLst>
            <pc:docMk/>
            <pc:sldMk cId="4243283530" sldId="257"/>
            <ac:spMk id="4" creationId="{D002F488-0E64-FCA5-E030-89860E25D629}"/>
          </ac:spMkLst>
        </pc:spChg>
        <pc:spChg chg="add del mod">
          <ac:chgData name="Heena Makvana" userId="845ac2cd32c05bfd" providerId="LiveId" clId="{A60FDFBA-5857-4AA4-A4A9-2C8A30DE8913}" dt="2025-07-17T08:04:45.244" v="163" actId="22"/>
          <ac:spMkLst>
            <pc:docMk/>
            <pc:sldMk cId="4243283530" sldId="257"/>
            <ac:spMk id="6" creationId="{54F47B6C-D8C0-ACA1-0A87-D1C85C6C1DF8}"/>
          </ac:spMkLst>
        </pc:spChg>
        <pc:spChg chg="mod">
          <ac:chgData name="Heena Makvana" userId="845ac2cd32c05bfd" providerId="LiveId" clId="{A60FDFBA-5857-4AA4-A4A9-2C8A30DE8913}" dt="2025-07-17T08:05:36.718" v="170" actId="207"/>
          <ac:spMkLst>
            <pc:docMk/>
            <pc:sldMk cId="4243283530" sldId="257"/>
            <ac:spMk id="8" creationId="{74CC7CFA-5EB1-6A17-21D5-5D4DE953FC87}"/>
          </ac:spMkLst>
        </pc:spChg>
        <pc:picChg chg="add mod">
          <ac:chgData name="Heena Makvana" userId="845ac2cd32c05bfd" providerId="LiveId" clId="{A60FDFBA-5857-4AA4-A4A9-2C8A30DE8913}" dt="2025-07-18T06:03:34.087" v="1636" actId="1076"/>
          <ac:picMkLst>
            <pc:docMk/>
            <pc:sldMk cId="4243283530" sldId="257"/>
            <ac:picMk id="3" creationId="{9BEAF823-DF9E-4DFA-02A2-53062D154E93}"/>
          </ac:picMkLst>
        </pc:picChg>
      </pc:sldChg>
      <pc:sldChg chg="addSp delSp modSp new mod">
        <pc:chgData name="Heena Makvana" userId="845ac2cd32c05bfd" providerId="LiveId" clId="{A60FDFBA-5857-4AA4-A4A9-2C8A30DE8913}" dt="2025-07-18T04:23:43.565" v="1303" actId="255"/>
        <pc:sldMkLst>
          <pc:docMk/>
          <pc:sldMk cId="1604776155" sldId="258"/>
        </pc:sldMkLst>
        <pc:spChg chg="add mod">
          <ac:chgData name="Heena Makvana" userId="845ac2cd32c05bfd" providerId="LiveId" clId="{A60FDFBA-5857-4AA4-A4A9-2C8A30DE8913}" dt="2025-07-18T04:23:36.650" v="1302" actId="255"/>
          <ac:spMkLst>
            <pc:docMk/>
            <pc:sldMk cId="1604776155" sldId="258"/>
            <ac:spMk id="2" creationId="{9BF51978-6722-7D41-CB3E-CA32D2B3394E}"/>
          </ac:spMkLst>
        </pc:spChg>
        <pc:spChg chg="add mod">
          <ac:chgData name="Heena Makvana" userId="845ac2cd32c05bfd" providerId="LiveId" clId="{A60FDFBA-5857-4AA4-A4A9-2C8A30DE8913}" dt="2025-07-18T04:23:43.565" v="1303" actId="255"/>
          <ac:spMkLst>
            <pc:docMk/>
            <pc:sldMk cId="1604776155" sldId="258"/>
            <ac:spMk id="3" creationId="{F2E8A546-3433-0FE3-5F02-0B3FF5ED6FDB}"/>
          </ac:spMkLst>
        </pc:spChg>
        <pc:spChg chg="add mod">
          <ac:chgData name="Heena Makvana" userId="845ac2cd32c05bfd" providerId="LiveId" clId="{A60FDFBA-5857-4AA4-A4A9-2C8A30DE8913}" dt="2025-07-18T03:34:43.805" v="1029" actId="1076"/>
          <ac:spMkLst>
            <pc:docMk/>
            <pc:sldMk cId="1604776155" sldId="258"/>
            <ac:spMk id="8" creationId="{93372836-6924-8143-C029-8CB493FDB0A7}"/>
          </ac:spMkLst>
        </pc:spChg>
        <pc:picChg chg="add del mod">
          <ac:chgData name="Heena Makvana" userId="845ac2cd32c05bfd" providerId="LiveId" clId="{A60FDFBA-5857-4AA4-A4A9-2C8A30DE8913}" dt="2025-07-18T03:37:22.405" v="1040" actId="21"/>
          <ac:picMkLst>
            <pc:docMk/>
            <pc:sldMk cId="1604776155" sldId="258"/>
            <ac:picMk id="5" creationId="{0C5D9AC3-ACCB-0072-9424-BACE28AB08B2}"/>
          </ac:picMkLst>
        </pc:picChg>
        <pc:picChg chg="add mod">
          <ac:chgData name="Heena Makvana" userId="845ac2cd32c05bfd" providerId="LiveId" clId="{A60FDFBA-5857-4AA4-A4A9-2C8A30DE8913}" dt="2025-07-18T03:35:43.354" v="1038" actId="1076"/>
          <ac:picMkLst>
            <pc:docMk/>
            <pc:sldMk cId="1604776155" sldId="258"/>
            <ac:picMk id="7" creationId="{9DC2564F-6E2A-383F-9E4F-37015E7FCA35}"/>
          </ac:picMkLst>
        </pc:picChg>
      </pc:sldChg>
      <pc:sldChg chg="addSp delSp modSp new mod">
        <pc:chgData name="Heena Makvana" userId="845ac2cd32c05bfd" providerId="LiveId" clId="{A60FDFBA-5857-4AA4-A4A9-2C8A30DE8913}" dt="2025-07-18T04:24:20.562" v="1306" actId="1076"/>
        <pc:sldMkLst>
          <pc:docMk/>
          <pc:sldMk cId="452868563" sldId="259"/>
        </pc:sldMkLst>
        <pc:spChg chg="add del mod">
          <ac:chgData name="Heena Makvana" userId="845ac2cd32c05bfd" providerId="LiveId" clId="{A60FDFBA-5857-4AA4-A4A9-2C8A30DE8913}" dt="2025-07-17T08:14:30.791" v="358"/>
          <ac:spMkLst>
            <pc:docMk/>
            <pc:sldMk cId="452868563" sldId="259"/>
            <ac:spMk id="2" creationId="{866C036F-8729-9927-ABC5-BCCE096F1E02}"/>
          </ac:spMkLst>
        </pc:spChg>
        <pc:spChg chg="add mod">
          <ac:chgData name="Heena Makvana" userId="845ac2cd32c05bfd" providerId="LiveId" clId="{A60FDFBA-5857-4AA4-A4A9-2C8A30DE8913}" dt="2025-07-18T04:24:06.619" v="1304" actId="255"/>
          <ac:spMkLst>
            <pc:docMk/>
            <pc:sldMk cId="452868563" sldId="259"/>
            <ac:spMk id="3" creationId="{33129C96-7A2F-24B8-5080-221FED3429FE}"/>
          </ac:spMkLst>
        </pc:spChg>
        <pc:spChg chg="add mod">
          <ac:chgData name="Heena Makvana" userId="845ac2cd32c05bfd" providerId="LiveId" clId="{A60FDFBA-5857-4AA4-A4A9-2C8A30DE8913}" dt="2025-07-17T08:23:18.617" v="381" actId="767"/>
          <ac:spMkLst>
            <pc:docMk/>
            <pc:sldMk cId="452868563" sldId="259"/>
            <ac:spMk id="4" creationId="{8FF6F212-3F08-3AF2-FB97-88903E107BE9}"/>
          </ac:spMkLst>
        </pc:spChg>
        <pc:spChg chg="add mod">
          <ac:chgData name="Heena Makvana" userId="845ac2cd32c05bfd" providerId="LiveId" clId="{A60FDFBA-5857-4AA4-A4A9-2C8A30DE8913}" dt="2025-07-17T08:23:24.083" v="382" actId="767"/>
          <ac:spMkLst>
            <pc:docMk/>
            <pc:sldMk cId="452868563" sldId="259"/>
            <ac:spMk id="5" creationId="{4500B97A-EDFE-02DC-FABB-F2103B9D3C0A}"/>
          </ac:spMkLst>
        </pc:spChg>
        <pc:spChg chg="add mod">
          <ac:chgData name="Heena Makvana" userId="845ac2cd32c05bfd" providerId="LiveId" clId="{A60FDFBA-5857-4AA4-A4A9-2C8A30DE8913}" dt="2025-07-18T04:24:20.562" v="1306" actId="1076"/>
          <ac:spMkLst>
            <pc:docMk/>
            <pc:sldMk cId="452868563" sldId="259"/>
            <ac:spMk id="6" creationId="{933F44E9-504D-DD94-A221-8EECA2A5EE5C}"/>
          </ac:spMkLst>
        </pc:spChg>
        <pc:spChg chg="add del mod">
          <ac:chgData name="Heena Makvana" userId="845ac2cd32c05bfd" providerId="LiveId" clId="{A60FDFBA-5857-4AA4-A4A9-2C8A30DE8913}" dt="2025-07-18T03:40:13.148" v="1110" actId="21"/>
          <ac:spMkLst>
            <pc:docMk/>
            <pc:sldMk cId="452868563" sldId="259"/>
            <ac:spMk id="10" creationId="{3F4FC891-284F-90EA-4EEC-AFCAA5D9550E}"/>
          </ac:spMkLst>
        </pc:spChg>
        <pc:spChg chg="add del mod">
          <ac:chgData name="Heena Makvana" userId="845ac2cd32c05bfd" providerId="LiveId" clId="{A60FDFBA-5857-4AA4-A4A9-2C8A30DE8913}" dt="2025-07-18T03:43:53.190" v="1178" actId="21"/>
          <ac:spMkLst>
            <pc:docMk/>
            <pc:sldMk cId="452868563" sldId="259"/>
            <ac:spMk id="15" creationId="{372AFB8D-43DE-71BC-AD80-590A5CE01586}"/>
          </ac:spMkLst>
        </pc:spChg>
        <pc:picChg chg="add mod">
          <ac:chgData name="Heena Makvana" userId="845ac2cd32c05bfd" providerId="LiveId" clId="{A60FDFBA-5857-4AA4-A4A9-2C8A30DE8913}" dt="2025-07-18T03:38:32.335" v="1048" actId="14100"/>
          <ac:picMkLst>
            <pc:docMk/>
            <pc:sldMk cId="452868563" sldId="259"/>
            <ac:picMk id="7" creationId="{D0DD5BBA-DD52-4505-BE5E-55B193A26F92}"/>
          </ac:picMkLst>
        </pc:picChg>
        <pc:picChg chg="add mod">
          <ac:chgData name="Heena Makvana" userId="845ac2cd32c05bfd" providerId="LiveId" clId="{A60FDFBA-5857-4AA4-A4A9-2C8A30DE8913}" dt="2025-07-18T03:40:24.206" v="1112" actId="14100"/>
          <ac:picMkLst>
            <pc:docMk/>
            <pc:sldMk cId="452868563" sldId="259"/>
            <ac:picMk id="9" creationId="{DD2BECAE-DCC1-F17A-1E24-7DD9144F45F0}"/>
          </ac:picMkLst>
        </pc:picChg>
        <pc:picChg chg="add mod modCrop">
          <ac:chgData name="Heena Makvana" userId="845ac2cd32c05bfd" providerId="LiveId" clId="{A60FDFBA-5857-4AA4-A4A9-2C8A30DE8913}" dt="2025-07-18T03:41:46.818" v="1119" actId="1076"/>
          <ac:picMkLst>
            <pc:docMk/>
            <pc:sldMk cId="452868563" sldId="259"/>
            <ac:picMk id="12" creationId="{4D8DAE37-51E5-E623-E316-377942DC6FB3}"/>
          </ac:picMkLst>
        </pc:picChg>
        <pc:picChg chg="add mod">
          <ac:chgData name="Heena Makvana" userId="845ac2cd32c05bfd" providerId="LiveId" clId="{A60FDFBA-5857-4AA4-A4A9-2C8A30DE8913}" dt="2025-07-18T03:51:01.159" v="1183" actId="1076"/>
          <ac:picMkLst>
            <pc:docMk/>
            <pc:sldMk cId="452868563" sldId="259"/>
            <ac:picMk id="14" creationId="{87E3A632-4A78-983F-D9B8-C9D3E4ABCB5C}"/>
          </ac:picMkLst>
        </pc:picChg>
      </pc:sldChg>
      <pc:sldChg chg="new del">
        <pc:chgData name="Heena Makvana" userId="845ac2cd32c05bfd" providerId="LiveId" clId="{A60FDFBA-5857-4AA4-A4A9-2C8A30DE8913}" dt="2025-07-17T13:08:08.124" v="546" actId="680"/>
        <pc:sldMkLst>
          <pc:docMk/>
          <pc:sldMk cId="1105853163" sldId="260"/>
        </pc:sldMkLst>
      </pc:sldChg>
      <pc:sldChg chg="addSp delSp modSp new mod">
        <pc:chgData name="Heena Makvana" userId="845ac2cd32c05bfd" providerId="LiveId" clId="{A60FDFBA-5857-4AA4-A4A9-2C8A30DE8913}" dt="2025-07-18T04:25:00.210" v="1309" actId="1076"/>
        <pc:sldMkLst>
          <pc:docMk/>
          <pc:sldMk cId="1723896276" sldId="260"/>
        </pc:sldMkLst>
        <pc:spChg chg="add mod">
          <ac:chgData name="Heena Makvana" userId="845ac2cd32c05bfd" providerId="LiveId" clId="{A60FDFBA-5857-4AA4-A4A9-2C8A30DE8913}" dt="2025-07-18T04:24:40.357" v="1307" actId="207"/>
          <ac:spMkLst>
            <pc:docMk/>
            <pc:sldMk cId="1723896276" sldId="260"/>
            <ac:spMk id="2" creationId="{5081CDDD-3C31-4F31-2D6E-65942B595682}"/>
          </ac:spMkLst>
        </pc:spChg>
        <pc:spChg chg="add mod">
          <ac:chgData name="Heena Makvana" userId="845ac2cd32c05bfd" providerId="LiveId" clId="{A60FDFBA-5857-4AA4-A4A9-2C8A30DE8913}" dt="2025-07-18T04:25:00.210" v="1309" actId="1076"/>
          <ac:spMkLst>
            <pc:docMk/>
            <pc:sldMk cId="1723896276" sldId="260"/>
            <ac:spMk id="3" creationId="{C595B06A-FD10-7CF1-D736-B81D4DA656C3}"/>
          </ac:spMkLst>
        </pc:spChg>
        <pc:spChg chg="add del mod">
          <ac:chgData name="Heena Makvana" userId="845ac2cd32c05bfd" providerId="LiveId" clId="{A60FDFBA-5857-4AA4-A4A9-2C8A30DE8913}" dt="2025-07-18T04:14:09.879" v="1251" actId="21"/>
          <ac:spMkLst>
            <pc:docMk/>
            <pc:sldMk cId="1723896276" sldId="260"/>
            <ac:spMk id="6" creationId="{E5CEAB86-66E3-0DF3-58AE-5955FE7F3E7C}"/>
          </ac:spMkLst>
        </pc:spChg>
        <pc:picChg chg="add mod">
          <ac:chgData name="Heena Makvana" userId="845ac2cd32c05bfd" providerId="LiveId" clId="{A60FDFBA-5857-4AA4-A4A9-2C8A30DE8913}" dt="2025-07-18T04:13:59.168" v="1190" actId="14100"/>
          <ac:picMkLst>
            <pc:docMk/>
            <pc:sldMk cId="1723896276" sldId="260"/>
            <ac:picMk id="5" creationId="{3EE6E3A0-FD59-D7C9-4363-78FB98C1D9B4}"/>
          </ac:picMkLst>
        </pc:picChg>
      </pc:sldChg>
      <pc:sldChg chg="addSp delSp modSp new mod">
        <pc:chgData name="Heena Makvana" userId="845ac2cd32c05bfd" providerId="LiveId" clId="{A60FDFBA-5857-4AA4-A4A9-2C8A30DE8913}" dt="2025-07-18T04:54:33.165" v="1504" actId="1076"/>
        <pc:sldMkLst>
          <pc:docMk/>
          <pc:sldMk cId="2077906182" sldId="261"/>
        </pc:sldMkLst>
        <pc:spChg chg="add mod">
          <ac:chgData name="Heena Makvana" userId="845ac2cd32c05bfd" providerId="LiveId" clId="{A60FDFBA-5857-4AA4-A4A9-2C8A30DE8913}" dt="2025-07-18T04:25:29.247" v="1310" actId="255"/>
          <ac:spMkLst>
            <pc:docMk/>
            <pc:sldMk cId="2077906182" sldId="261"/>
            <ac:spMk id="2" creationId="{97314A48-2DF0-E4B0-98FA-887ED5541A64}"/>
          </ac:spMkLst>
        </pc:spChg>
        <pc:spChg chg="add mod">
          <ac:chgData name="Heena Makvana" userId="845ac2cd32c05bfd" providerId="LiveId" clId="{A60FDFBA-5857-4AA4-A4A9-2C8A30DE8913}" dt="2025-07-17T13:24:10.450" v="712" actId="571"/>
          <ac:spMkLst>
            <pc:docMk/>
            <pc:sldMk cId="2077906182" sldId="261"/>
            <ac:spMk id="3" creationId="{FCF6144F-117C-2646-34AF-F64A51CB3D3A}"/>
          </ac:spMkLst>
        </pc:spChg>
        <pc:spChg chg="add del mod">
          <ac:chgData name="Heena Makvana" userId="845ac2cd32c05bfd" providerId="LiveId" clId="{A60FDFBA-5857-4AA4-A4A9-2C8A30DE8913}" dt="2025-07-17T13:24:49.896" v="727" actId="571"/>
          <ac:spMkLst>
            <pc:docMk/>
            <pc:sldMk cId="2077906182" sldId="261"/>
            <ac:spMk id="4" creationId="{63D5FA4D-7226-92A2-3202-D065EA0C7B6E}"/>
          </ac:spMkLst>
        </pc:spChg>
        <pc:spChg chg="add mod">
          <ac:chgData name="Heena Makvana" userId="845ac2cd32c05bfd" providerId="LiveId" clId="{A60FDFBA-5857-4AA4-A4A9-2C8A30DE8913}" dt="2025-07-18T04:54:18.802" v="1503" actId="20577"/>
          <ac:spMkLst>
            <pc:docMk/>
            <pc:sldMk cId="2077906182" sldId="261"/>
            <ac:spMk id="5" creationId="{1FCB1107-95C9-0624-78F9-CFF005C953A1}"/>
          </ac:spMkLst>
        </pc:spChg>
        <pc:spChg chg="add del mod">
          <ac:chgData name="Heena Makvana" userId="845ac2cd32c05bfd" providerId="LiveId" clId="{A60FDFBA-5857-4AA4-A4A9-2C8A30DE8913}" dt="2025-07-18T04:15:17.009" v="1258" actId="21"/>
          <ac:spMkLst>
            <pc:docMk/>
            <pc:sldMk cId="2077906182" sldId="261"/>
            <ac:spMk id="6" creationId="{558E9BD0-2096-7DFE-6DE7-33C8D6C40713}"/>
          </ac:spMkLst>
        </pc:spChg>
        <pc:picChg chg="add del mod">
          <ac:chgData name="Heena Makvana" userId="845ac2cd32c05bfd" providerId="LiveId" clId="{A60FDFBA-5857-4AA4-A4A9-2C8A30DE8913}" dt="2025-07-18T04:54:33.165" v="1504" actId="1076"/>
          <ac:picMkLst>
            <pc:docMk/>
            <pc:sldMk cId="2077906182" sldId="261"/>
            <ac:picMk id="4" creationId="{DBDEDA74-61F2-5567-4797-BE82E954A2E6}"/>
          </ac:picMkLst>
        </pc:picChg>
      </pc:sldChg>
      <pc:sldChg chg="addSp modSp new mod">
        <pc:chgData name="Heena Makvana" userId="845ac2cd32c05bfd" providerId="LiveId" clId="{A60FDFBA-5857-4AA4-A4A9-2C8A30DE8913}" dt="2025-07-18T04:26:02.862" v="1315" actId="255"/>
        <pc:sldMkLst>
          <pc:docMk/>
          <pc:sldMk cId="116328877" sldId="262"/>
        </pc:sldMkLst>
        <pc:spChg chg="add mod">
          <ac:chgData name="Heena Makvana" userId="845ac2cd32c05bfd" providerId="LiveId" clId="{A60FDFBA-5857-4AA4-A4A9-2C8A30DE8913}" dt="2025-07-18T04:25:55.181" v="1314" actId="255"/>
          <ac:spMkLst>
            <pc:docMk/>
            <pc:sldMk cId="116328877" sldId="262"/>
            <ac:spMk id="2" creationId="{E957978C-ACFA-984B-C2AE-E10228DCCB90}"/>
          </ac:spMkLst>
        </pc:spChg>
        <pc:spChg chg="add mod">
          <ac:chgData name="Heena Makvana" userId="845ac2cd32c05bfd" providerId="LiveId" clId="{A60FDFBA-5857-4AA4-A4A9-2C8A30DE8913}" dt="2025-07-18T04:26:02.862" v="1315" actId="255"/>
          <ac:spMkLst>
            <pc:docMk/>
            <pc:sldMk cId="116328877" sldId="262"/>
            <ac:spMk id="3" creationId="{4AEA8492-35AA-4EDB-BA7B-C274BB45E868}"/>
          </ac:spMkLst>
        </pc:spChg>
        <pc:spChg chg="add mod">
          <ac:chgData name="Heena Makvana" userId="845ac2cd32c05bfd" providerId="LiveId" clId="{A60FDFBA-5857-4AA4-A4A9-2C8A30DE8913}" dt="2025-07-17T14:33:58.230" v="1009" actId="122"/>
          <ac:spMkLst>
            <pc:docMk/>
            <pc:sldMk cId="116328877" sldId="262"/>
            <ac:spMk id="4" creationId="{8F996A81-894A-C354-F9FD-6DDD5E5DB879}"/>
          </ac:spMkLst>
        </pc:spChg>
        <pc:picChg chg="add mod">
          <ac:chgData name="Heena Makvana" userId="845ac2cd32c05bfd" providerId="LiveId" clId="{A60FDFBA-5857-4AA4-A4A9-2C8A30DE8913}" dt="2025-07-18T04:19:18.503" v="1290" actId="14100"/>
          <ac:picMkLst>
            <pc:docMk/>
            <pc:sldMk cId="116328877" sldId="262"/>
            <ac:picMk id="6" creationId="{59485DB7-D455-9F4F-C241-5711C6972D04}"/>
          </ac:picMkLst>
        </pc:picChg>
      </pc:sldChg>
      <pc:sldChg chg="new del">
        <pc:chgData name="Heena Makvana" userId="845ac2cd32c05bfd" providerId="LiveId" clId="{A60FDFBA-5857-4AA4-A4A9-2C8A30DE8913}" dt="2025-07-18T08:26:42.312" v="1639" actId="680"/>
        <pc:sldMkLst>
          <pc:docMk/>
          <pc:sldMk cId="1716440261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63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88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32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3044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9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511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73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294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06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25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89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64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05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04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9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76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89DF9-193B-4862-9A46-109301796890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4CC5-A7EC-4D56-BA1D-3DC78AA4D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854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vid.commons.gc.cuny.edu/the-role-of-social-media-in-covid-19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589376&amp;picture=social-media-technology-addictio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4831-brain-square-creativity-cerebrum-text-free-hd-imag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www.wallpaperflare.com/waste-it-while-you-can-time-wallpaper-artistic-typography-wallpaper-pknwx" TargetMode="External"/><Relationship Id="rId7" Type="http://schemas.openxmlformats.org/officeDocument/2006/relationships/hyperlink" Target="https://www.publicdomainpictures.net/view-image.php?image=177686&amp;picture=troll-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hyperlink" Target="https://forjadehefestos.blogspot.com/2023/06/jornalismo-fatos-sobre-as-fake-news.html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www.tasnimnews.com/en/news/2016/09/11/1183802/researchers-outline-barriers-to-treating-fear-anxie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forwork.com/blog/trust-impact-team-performance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to.org/blog/scotus-confirms-social-media-platforms-have-first-amendment-editorial-right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63258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BBAAD2-5794-6F84-1D25-8FBD218FEB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 Narrow" panose="020B0606020202030204" pitchFamily="34" charset="0"/>
              </a:rPr>
              <a:t>How Social Media is changing our Lives</a:t>
            </a:r>
            <a:endParaRPr lang="en-IN" b="1" dirty="0">
              <a:latin typeface="Arial Narrow" panose="020B0606020202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749A32D-9DA1-1DC9-8EC4-5A5D2995C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33" y="3427603"/>
            <a:ext cx="7891272" cy="1069848"/>
          </a:xfrm>
        </p:spPr>
        <p:txBody>
          <a:bodyPr/>
          <a:lstStyle/>
          <a:p>
            <a:r>
              <a:rPr lang="en-US" dirty="0"/>
              <a:t>A Reflection on the Digital Age</a:t>
            </a:r>
          </a:p>
          <a:p>
            <a:endParaRPr lang="en-IN" dirty="0"/>
          </a:p>
        </p:txBody>
      </p:sp>
      <p:pic>
        <p:nvPicPr>
          <p:cNvPr id="9" name="Picture 8" descr="A person holding a phone with icons&#10;&#10;AI-generated content may be incorrect.">
            <a:extLst>
              <a:ext uri="{FF2B5EF4-FFF2-40B4-BE49-F238E27FC236}">
                <a16:creationId xmlns:a16="http://schemas.microsoft.com/office/drawing/2014/main" id="{C5325353-6071-7215-F1D8-E32ECBCC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2211" y="3962527"/>
            <a:ext cx="4684643" cy="2693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2C9D02-80F1-C0F6-C41C-8B788129E2E2}"/>
              </a:ext>
            </a:extLst>
          </p:cNvPr>
          <p:cNvSpPr txBox="1"/>
          <p:nvPr/>
        </p:nvSpPr>
        <p:spPr>
          <a:xfrm>
            <a:off x="5039139" y="8464953"/>
            <a:ext cx="4684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socialcovid.commons.gc.cuny.edu/the-role-of-social-media-in-covid-19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9825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CC7CFA-5EB1-6A17-21D5-5D4DE953FC87}"/>
              </a:ext>
            </a:extLst>
          </p:cNvPr>
          <p:cNvSpPr txBox="1"/>
          <p:nvPr/>
        </p:nvSpPr>
        <p:spPr>
          <a:xfrm>
            <a:off x="3918548" y="390933"/>
            <a:ext cx="5244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Arial Black" panose="020B0A04020102020204" pitchFamily="34" charset="0"/>
              </a:rPr>
              <a:t>Introduction</a:t>
            </a:r>
            <a:r>
              <a:rPr lang="en-US" sz="3600" dirty="0">
                <a:latin typeface="Arial Narrow" panose="020B0606020202030204" pitchFamily="34" charset="0"/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2F488-0E64-FCA5-E030-89860E25D629}"/>
              </a:ext>
            </a:extLst>
          </p:cNvPr>
          <p:cNvSpPr txBox="1"/>
          <p:nvPr/>
        </p:nvSpPr>
        <p:spPr>
          <a:xfrm>
            <a:off x="180561" y="2226911"/>
            <a:ext cx="64869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“From connection to obsession…”</a:t>
            </a:r>
          </a:p>
          <a:p>
            <a:endParaRPr lang="en-US" sz="3200" dirty="0"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In this presentation, we will understand what social media is doing to our minds and lives.</a:t>
            </a:r>
          </a:p>
          <a:p>
            <a:endParaRPr lang="en-US" sz="3200" dirty="0"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Why it’s relevant in today’s</a:t>
            </a:r>
            <a:endParaRPr lang="en-IN" sz="3200" dirty="0">
              <a:latin typeface="Arial Narrow" panose="020B0606020202030204" pitchFamily="34" charset="0"/>
            </a:endParaRPr>
          </a:p>
        </p:txBody>
      </p:sp>
      <p:pic>
        <p:nvPicPr>
          <p:cNvPr id="3" name="Picture 2" descr="A group of people holding phones&#10;&#10;AI-generated content may be incorrect.">
            <a:extLst>
              <a:ext uri="{FF2B5EF4-FFF2-40B4-BE49-F238E27FC236}">
                <a16:creationId xmlns:a16="http://schemas.microsoft.com/office/drawing/2014/main" id="{9BEAF823-DF9E-4DFA-02A2-53062D15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6975" y="2226911"/>
            <a:ext cx="5244464" cy="34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3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51978-6722-7D41-CB3E-CA32D2B3394E}"/>
              </a:ext>
            </a:extLst>
          </p:cNvPr>
          <p:cNvSpPr txBox="1"/>
          <p:nvPr/>
        </p:nvSpPr>
        <p:spPr>
          <a:xfrm>
            <a:off x="2791475" y="426289"/>
            <a:ext cx="621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+mj-lt"/>
              </a:rPr>
              <a:t>Positive Impacts</a:t>
            </a:r>
            <a:endParaRPr lang="en-IN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8A546-3433-0FE3-5F02-0B3FF5ED6FDB}"/>
              </a:ext>
            </a:extLst>
          </p:cNvPr>
          <p:cNvSpPr txBox="1"/>
          <p:nvPr/>
        </p:nvSpPr>
        <p:spPr>
          <a:xfrm>
            <a:off x="864703" y="2090172"/>
            <a:ext cx="73947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Global connectivity</a:t>
            </a:r>
          </a:p>
          <a:p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Platform for creativity &amp; expression</a:t>
            </a:r>
          </a:p>
          <a:p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Raising awareness ( e.g. social movements)</a:t>
            </a:r>
          </a:p>
          <a:p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Business growth and branding</a:t>
            </a:r>
            <a:endParaRPr lang="en-IN" sz="3200" dirty="0">
              <a:latin typeface="+mj-lt"/>
            </a:endParaRPr>
          </a:p>
        </p:txBody>
      </p:sp>
      <p:pic>
        <p:nvPicPr>
          <p:cNvPr id="7" name="Picture 6" descr="A head with icons above it&#10;&#10;AI-generated content may be incorrect.">
            <a:extLst>
              <a:ext uri="{FF2B5EF4-FFF2-40B4-BE49-F238E27FC236}">
                <a16:creationId xmlns:a16="http://schemas.microsoft.com/office/drawing/2014/main" id="{9DC2564F-6E2A-383F-9E4F-37015E7FC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0954" y="1712051"/>
            <a:ext cx="2623576" cy="4065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72836-6924-8143-C029-8CB493FDB0A7}"/>
              </a:ext>
            </a:extLst>
          </p:cNvPr>
          <p:cNvSpPr txBox="1"/>
          <p:nvPr/>
        </p:nvSpPr>
        <p:spPr>
          <a:xfrm>
            <a:off x="7435334" y="7420708"/>
            <a:ext cx="4471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freepngimg.com/png/84831-brain-square-creativity-cerebrum-text-free-hd-image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/3.0/"/>
              </a:rPr>
              <a:t>CC BY-NC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60477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29C96-7A2F-24B8-5080-221FED3429FE}"/>
              </a:ext>
            </a:extLst>
          </p:cNvPr>
          <p:cNvSpPr txBox="1"/>
          <p:nvPr/>
        </p:nvSpPr>
        <p:spPr>
          <a:xfrm>
            <a:off x="4094922" y="387626"/>
            <a:ext cx="3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+mj-lt"/>
              </a:rPr>
              <a:t>Negative Impacts</a:t>
            </a:r>
            <a:endParaRPr lang="en-IN" sz="36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6F212-3F08-3AF2-FB97-88903E107BE9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0B97A-EDFE-02DC-FABB-F2103B9D3C0A}"/>
              </a:ext>
            </a:extLst>
          </p:cNvPr>
          <p:cNvSpPr txBox="1"/>
          <p:nvPr/>
        </p:nvSpPr>
        <p:spPr>
          <a:xfrm>
            <a:off x="564045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F44E9-504D-DD94-A221-8EECA2A5EE5C}"/>
              </a:ext>
            </a:extLst>
          </p:cNvPr>
          <p:cNvSpPr txBox="1"/>
          <p:nvPr/>
        </p:nvSpPr>
        <p:spPr>
          <a:xfrm>
            <a:off x="900494" y="1443841"/>
            <a:ext cx="67656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Addiction and time-wasting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Fake news and misinformation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Cyberbullying and trolling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Decline in mental health (anxiety, comparison)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latin typeface="+mj-lt"/>
            </a:endParaRPr>
          </a:p>
        </p:txBody>
      </p:sp>
      <p:pic>
        <p:nvPicPr>
          <p:cNvPr id="7" name="Picture 6" descr="A clock with a hand and text&#10;&#10;AI-generated content may be incorrect.">
            <a:extLst>
              <a:ext uri="{FF2B5EF4-FFF2-40B4-BE49-F238E27FC236}">
                <a16:creationId xmlns:a16="http://schemas.microsoft.com/office/drawing/2014/main" id="{D0DD5BBA-DD52-4505-BE5E-55B193A26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2095" y="5276123"/>
            <a:ext cx="2657140" cy="1496466"/>
          </a:xfrm>
          <a:prstGeom prst="rect">
            <a:avLst/>
          </a:prstGeom>
        </p:spPr>
      </p:pic>
      <p:pic>
        <p:nvPicPr>
          <p:cNvPr id="9" name="Picture 8" descr="A newspaper with red text&#10;&#10;AI-generated content may be incorrect.">
            <a:extLst>
              <a:ext uri="{FF2B5EF4-FFF2-40B4-BE49-F238E27FC236}">
                <a16:creationId xmlns:a16="http://schemas.microsoft.com/office/drawing/2014/main" id="{DD2BECAE-DCC1-F17A-1E24-7DD9144F4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75105" y="5240171"/>
            <a:ext cx="1883584" cy="1496467"/>
          </a:xfrm>
          <a:prstGeom prst="rect">
            <a:avLst/>
          </a:prstGeom>
        </p:spPr>
      </p:pic>
      <p:pic>
        <p:nvPicPr>
          <p:cNvPr id="12" name="Picture 11" descr="A cartoon character with a computer&#10;&#10;AI-generated content may be incorrect.">
            <a:extLst>
              <a:ext uri="{FF2B5EF4-FFF2-40B4-BE49-F238E27FC236}">
                <a16:creationId xmlns:a16="http://schemas.microsoft.com/office/drawing/2014/main" id="{4D8DAE37-51E5-E623-E316-377942DC6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11887" b="5868"/>
          <a:stretch>
            <a:fillRect/>
          </a:stretch>
        </p:blipFill>
        <p:spPr>
          <a:xfrm>
            <a:off x="6264559" y="5137160"/>
            <a:ext cx="1401589" cy="1344909"/>
          </a:xfrm>
          <a:prstGeom prst="rect">
            <a:avLst/>
          </a:prstGeom>
        </p:spPr>
      </p:pic>
      <p:pic>
        <p:nvPicPr>
          <p:cNvPr id="14" name="Picture 13" descr="A person with his hands in his face&#10;&#10;AI-generated content may be incorrect.">
            <a:extLst>
              <a:ext uri="{FF2B5EF4-FFF2-40B4-BE49-F238E27FC236}">
                <a16:creationId xmlns:a16="http://schemas.microsoft.com/office/drawing/2014/main" id="{87E3A632-4A78-983F-D9B8-C9D3E4ABC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94238" y="5099121"/>
            <a:ext cx="2351909" cy="1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6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81CDDD-3C31-4F31-2D6E-65942B595682}"/>
              </a:ext>
            </a:extLst>
          </p:cNvPr>
          <p:cNvSpPr txBox="1"/>
          <p:nvPr/>
        </p:nvSpPr>
        <p:spPr>
          <a:xfrm>
            <a:off x="3506542" y="512466"/>
            <a:ext cx="4788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+mj-lt"/>
              </a:rPr>
              <a:t>Impact on Relationships</a:t>
            </a:r>
            <a:endParaRPr lang="en-IN" sz="36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5B06A-FD10-7CF1-D736-B81D4DA656C3}"/>
              </a:ext>
            </a:extLst>
          </p:cNvPr>
          <p:cNvSpPr txBox="1"/>
          <p:nvPr/>
        </p:nvSpPr>
        <p:spPr>
          <a:xfrm>
            <a:off x="1020885" y="1364518"/>
            <a:ext cx="74829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Less real-life conversation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More online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Attention shift in family/ friend gatherings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5" name="Picture 4" descr="A group of people hugging each other&#10;&#10;AI-generated content may be incorrect.">
            <a:extLst>
              <a:ext uri="{FF2B5EF4-FFF2-40B4-BE49-F238E27FC236}">
                <a16:creationId xmlns:a16="http://schemas.microsoft.com/office/drawing/2014/main" id="{3EE6E3A0-FD59-D7C9-4363-78FB98C1D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3973" y="4411506"/>
            <a:ext cx="4772968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9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14A48-2DF0-E4B0-98FA-887ED5541A64}"/>
              </a:ext>
            </a:extLst>
          </p:cNvPr>
          <p:cNvSpPr txBox="1"/>
          <p:nvPr/>
        </p:nvSpPr>
        <p:spPr>
          <a:xfrm>
            <a:off x="2232408" y="492370"/>
            <a:ext cx="725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Conclusion</a:t>
            </a:r>
            <a:endParaRPr lang="en-IN" sz="36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B1107-95C9-0624-78F9-CFF005C953A1}"/>
              </a:ext>
            </a:extLst>
          </p:cNvPr>
          <p:cNvSpPr txBox="1"/>
          <p:nvPr/>
        </p:nvSpPr>
        <p:spPr>
          <a:xfrm>
            <a:off x="944545" y="2140299"/>
            <a:ext cx="98549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Social media is powerful – it’s up to us it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It connects us, informs us, entertains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But if we are not careful, it can also distract and harm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4" name="Picture 3" descr="A person holding a cell phone&#10;&#10;AI-generated content may be incorrect.">
            <a:extLst>
              <a:ext uri="{FF2B5EF4-FFF2-40B4-BE49-F238E27FC236}">
                <a16:creationId xmlns:a16="http://schemas.microsoft.com/office/drawing/2014/main" id="{DBDEDA74-61F2-5567-4797-BE82E954A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05613" y="4844661"/>
            <a:ext cx="3021087" cy="20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7978C-ACFA-984B-C2AE-E10228DCCB90}"/>
              </a:ext>
            </a:extLst>
          </p:cNvPr>
          <p:cNvSpPr txBox="1"/>
          <p:nvPr/>
        </p:nvSpPr>
        <p:spPr>
          <a:xfrm>
            <a:off x="2692959" y="331595"/>
            <a:ext cx="6069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Thank you</a:t>
            </a:r>
            <a:endParaRPr lang="en-IN" sz="40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A8492-35AA-4EDB-BA7B-C274BB45E868}"/>
              </a:ext>
            </a:extLst>
          </p:cNvPr>
          <p:cNvSpPr txBox="1"/>
          <p:nvPr/>
        </p:nvSpPr>
        <p:spPr>
          <a:xfrm>
            <a:off x="532563" y="1557495"/>
            <a:ext cx="56294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“Thank you for your attention!”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96A81-894A-C354-F9FD-6DDD5E5DB879}"/>
              </a:ext>
            </a:extLst>
          </p:cNvPr>
          <p:cNvSpPr txBox="1"/>
          <p:nvPr/>
        </p:nvSpPr>
        <p:spPr>
          <a:xfrm>
            <a:off x="2361363" y="5536642"/>
            <a:ext cx="6873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“ Social media should improve your life, not become your life.”</a:t>
            </a:r>
            <a:endParaRPr lang="en-IN" sz="2800" dirty="0">
              <a:latin typeface="+mj-lt"/>
            </a:endParaRPr>
          </a:p>
        </p:txBody>
      </p:sp>
      <p:pic>
        <p:nvPicPr>
          <p:cNvPr id="6" name="Picture 5" descr="A person looking at different icons&#10;&#10;AI-generated content may be incorrect.">
            <a:extLst>
              <a:ext uri="{FF2B5EF4-FFF2-40B4-BE49-F238E27FC236}">
                <a16:creationId xmlns:a16="http://schemas.microsoft.com/office/drawing/2014/main" id="{59485DB7-D455-9F4F-C241-5711C6972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61363" y="2388492"/>
            <a:ext cx="5785370" cy="29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8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207</TotalTime>
  <Words>183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Arial Narrow</vt:lpstr>
      <vt:lpstr>Tw Cen MT</vt:lpstr>
      <vt:lpstr>Circuit</vt:lpstr>
      <vt:lpstr>How Social Media is changing our Lives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Heena Makvana</dc:creator>
  <cp:lastModifiedBy>Heena Makvana</cp:lastModifiedBy>
  <cp:revision>1</cp:revision>
  <dcterms:created xsi:type="dcterms:W3CDTF">2025-07-17T05:23:41Z</dcterms:created>
  <dcterms:modified xsi:type="dcterms:W3CDTF">2025-07-18T08:26:46Z</dcterms:modified>
</cp:coreProperties>
</file>